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2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37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0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0DD36F-B58C-45CE-B8EC-4B75644D6CF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DEF69C2-EC3E-4391-9949-DB486465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3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Propaganda and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(Why in the world would you do something like that?)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2504"/>
            <a:ext cx="10353762" cy="807522"/>
          </a:xfrm>
        </p:spPr>
        <p:txBody>
          <a:bodyPr/>
          <a:lstStyle/>
          <a:p>
            <a:r>
              <a:rPr lang="en-US" dirty="0" smtClean="0"/>
              <a:t>How are you persuaded to do something?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3" y="2641600"/>
            <a:ext cx="4347634" cy="398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0" y="4089400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or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2755900"/>
            <a:ext cx="3695699" cy="3866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1319" y="1282535"/>
            <a:ext cx="74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What causes you to choose one brand of soda over another?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propaganda?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Information in written, visual or spoken form that is intended to promote a point of view. </a:t>
            </a:r>
          </a:p>
          <a:p>
            <a:endParaRPr lang="en-US" dirty="0"/>
          </a:p>
          <a:p>
            <a:r>
              <a:rPr lang="en-US" dirty="0" smtClean="0"/>
              <a:t>Often it is partially or largely </a:t>
            </a:r>
            <a:r>
              <a:rPr lang="en-US" dirty="0" smtClean="0"/>
              <a:t>biased or untrue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/>
              <a:t>Even though it may not be completely true, it often has a little truth; this helps people accept the message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and Wartime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what “industrial war asks of a belligerent (fighting) society:</a:t>
            </a:r>
          </a:p>
          <a:p>
            <a:endParaRPr lang="en-US" dirty="0"/>
          </a:p>
          <a:p>
            <a:pPr lvl="2"/>
            <a:r>
              <a:rPr lang="en-US" dirty="0" smtClean="0"/>
              <a:t>Husbands, sons, brothers all go to fight</a:t>
            </a:r>
          </a:p>
          <a:p>
            <a:pPr lvl="2"/>
            <a:r>
              <a:rPr lang="en-US" dirty="0" smtClean="0"/>
              <a:t>Mothers, sisters, wives stay home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Who will work in the factories?</a:t>
            </a:r>
          </a:p>
          <a:p>
            <a:pPr lvl="2"/>
            <a:r>
              <a:rPr lang="en-US" dirty="0" smtClean="0"/>
              <a:t>Who will work on the farms?</a:t>
            </a:r>
          </a:p>
          <a:p>
            <a:pPr lvl="2"/>
            <a:endParaRPr lang="en-US" dirty="0"/>
          </a:p>
          <a:p>
            <a:pPr marL="810000" lvl="2" indent="0">
              <a:buNone/>
            </a:pPr>
            <a:endParaRPr lang="en-US" dirty="0" smtClean="0"/>
          </a:p>
          <a:p>
            <a:pPr marL="810000" lvl="2" indent="0">
              <a:buNone/>
            </a:pPr>
            <a:r>
              <a:rPr lang="en-US" dirty="0" smtClean="0"/>
              <a:t>Who  will support the war effort once the people know what they have entered into?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5100"/>
            <a:ext cx="10353762" cy="876300"/>
          </a:xfrm>
        </p:spPr>
        <p:txBody>
          <a:bodyPr/>
          <a:lstStyle/>
          <a:p>
            <a:r>
              <a:rPr lang="en-US" dirty="0" smtClean="0"/>
              <a:t>An example of World War I Propaganda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041400"/>
            <a:ext cx="3641725" cy="5626099"/>
          </a:xfrm>
        </p:spPr>
      </p:pic>
      <p:sp>
        <p:nvSpPr>
          <p:cNvPr id="8" name="TextBox 7"/>
          <p:cNvSpPr txBox="1"/>
          <p:nvPr/>
        </p:nvSpPr>
        <p:spPr>
          <a:xfrm>
            <a:off x="4572000" y="1212551"/>
            <a:ext cx="669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For what people (nation) do you think this poster was created?  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56786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Why?  (how do you know)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117296"/>
            <a:ext cx="654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What kind of appeal does the poster use? (what emotion does it try to call on?)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3594100"/>
            <a:ext cx="735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What part or segment of society is the appeal made to?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49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428</TotalTime>
  <Words>222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Propaganda and You</vt:lpstr>
      <vt:lpstr>How are you persuaded to do something?</vt:lpstr>
      <vt:lpstr>What is propaganda?</vt:lpstr>
      <vt:lpstr>Propaganda and Wartime</vt:lpstr>
      <vt:lpstr>An example of World War I Propaganda</vt:lpstr>
    </vt:vector>
  </TitlesOfParts>
  <Company>Des Moines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and You</dc:title>
  <dc:creator>Williams, Patrick</dc:creator>
  <cp:lastModifiedBy>Williams, Patrick</cp:lastModifiedBy>
  <cp:revision>5</cp:revision>
  <dcterms:created xsi:type="dcterms:W3CDTF">2014-08-17T23:33:41Z</dcterms:created>
  <dcterms:modified xsi:type="dcterms:W3CDTF">2014-08-19T13:53:35Z</dcterms:modified>
</cp:coreProperties>
</file>