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notesMasterIdLst>
    <p:notesMasterId r:id="rId18"/>
  </p:notesMasterIdLst>
  <p:handoutMasterIdLst>
    <p:handoutMasterId r:id="rId19"/>
  </p:handoutMasterIdLst>
  <p:sldIdLst>
    <p:sldId id="278" r:id="rId2"/>
    <p:sldId id="280" r:id="rId3"/>
    <p:sldId id="281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64" r:id="rId14"/>
    <p:sldId id="265" r:id="rId15"/>
    <p:sldId id="257" r:id="rId16"/>
    <p:sldId id="282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5855-62F5-4ABB-B4D0-ECFA04937193}" type="datetimeFigureOut">
              <a:rPr lang="en-US" smtClean="0"/>
              <a:t>7/5/14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515E-2C87-420C-BE2E-79286A45F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9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DC2D203-9464-43AA-99C5-3E72BA5F3D8A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600E69E-9721-43B7-97FC-A68BDF7A2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E69E-9721-43B7-97FC-A68BDF7A25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B17182-0747-4C26-979F-1E45A8543AA2}" type="datetimeFigureOut">
              <a:rPr lang="en-US" smtClean="0"/>
              <a:pPr/>
              <a:t>7/5/14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18B18D-685D-4C5A-8AF9-B33D993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gif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gif"/><Relationship Id="rId4" Type="http://schemas.openxmlformats.org/officeDocument/2006/relationships/image" Target="../media/image6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7.gif"/><Relationship Id="rId8" Type="http://schemas.openxmlformats.org/officeDocument/2006/relationships/image" Target="../media/image14.gif"/><Relationship Id="rId9" Type="http://schemas.openxmlformats.org/officeDocument/2006/relationships/image" Target="../media/image10.gif"/><Relationship Id="rId10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1000" y="22098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6500" i="1" dirty="0" smtClean="0">
                <a:solidFill>
                  <a:schemeClr val="bg1"/>
                </a:solidFill>
              </a:rPr>
              <a:t>What’s in Your Pocket? </a:t>
            </a:r>
            <a:endParaRPr lang="en-US" sz="6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Glasses Case</a:t>
            </a:r>
            <a:br>
              <a:rPr dirty="0" smtClean="0">
                <a:solidFill>
                  <a:schemeClr val="bg1"/>
                </a:solidFill>
              </a:rPr>
            </a:br>
            <a:r>
              <a:rPr sz="1400" dirty="0" smtClean="0"/>
              <a:t>http://memory.loc.gov/cgi-bin/ampage?collId=lprbscsm&amp;fileName=scsm1049/lprbscsmscsm1049.db&amp;recNum=7</a:t>
            </a:r>
            <a:endParaRPr lang="en-US" sz="1400" dirty="0"/>
          </a:p>
        </p:txBody>
      </p:sp>
      <p:pic>
        <p:nvPicPr>
          <p:cNvPr id="3" name="Picture 2" descr="Image 8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6781799" cy="265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Eyeglasses</a:t>
            </a:r>
            <a:r>
              <a:rPr dirty="0" smtClean="0"/>
              <a:t/>
            </a:r>
            <a:br>
              <a:rPr dirty="0" smtClean="0"/>
            </a:br>
            <a:r>
              <a:rPr sz="1300" dirty="0" smtClean="0"/>
              <a:t>http://memory.loc.gov/cgi-bin/ampage?collId=lprbscsm&amp;fileName=scsm1049/lprbscsmscsm1049.db&amp;recNum=8</a:t>
            </a:r>
            <a:endParaRPr lang="en-US" sz="1300" dirty="0"/>
          </a:p>
        </p:txBody>
      </p:sp>
      <p:pic>
        <p:nvPicPr>
          <p:cNvPr id="3" name="Picture 2" descr="Image 9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828800"/>
            <a:ext cx="4648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Newspaper clippings </a:t>
            </a:r>
            <a:br>
              <a:rPr dirty="0" smtClean="0">
                <a:solidFill>
                  <a:schemeClr val="bg1"/>
                </a:solidFill>
              </a:rPr>
            </a:br>
            <a:r>
              <a:rPr sz="1600" dirty="0" smtClean="0"/>
              <a:t>http://www.loc.gov/exhibits/treasures/images/vc50e.1b.jpg</a:t>
            </a:r>
            <a:endParaRPr lang="en-US" sz="1600" dirty="0"/>
          </a:p>
        </p:txBody>
      </p:sp>
      <p:pic>
        <p:nvPicPr>
          <p:cNvPr id="3" name="Picture 2" descr="http://www.loc.gov/exhibits/treasures/images/vc50e.1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371600"/>
            <a:ext cx="219011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smtClean="0"/>
              <a:t/>
            </a:r>
            <a:br>
              <a:rPr dirty="0" smtClean="0"/>
            </a:br>
            <a:r>
              <a:rPr sz="4700" dirty="0" smtClean="0">
                <a:solidFill>
                  <a:schemeClr val="bg1"/>
                </a:solidFill>
              </a:rPr>
              <a:t>Wallet</a:t>
            </a:r>
            <a:r>
              <a:rPr dirty="0" smtClean="0"/>
              <a:t/>
            </a:r>
            <a:br>
              <a:rPr dirty="0" smtClean="0"/>
            </a:br>
            <a:r>
              <a:rPr sz="1600" dirty="0" smtClean="0"/>
              <a:t>http://memory.loc.gov/cgi-bin/ampage?collId=lprbscsm&amp;fileName=scsm1049/lprbscsmscsm1049.db&amp;recNum=4</a:t>
            </a:r>
            <a:endParaRPr lang="en-US" sz="1600" dirty="0"/>
          </a:p>
        </p:txBody>
      </p:sp>
      <p:pic>
        <p:nvPicPr>
          <p:cNvPr id="3" name="Picture 2" descr="Image 5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28800"/>
            <a:ext cx="6302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Confederate $5 Bill </a:t>
            </a:r>
            <a:br>
              <a:rPr dirty="0" smtClean="0">
                <a:solidFill>
                  <a:schemeClr val="bg1"/>
                </a:solidFill>
              </a:rPr>
            </a:br>
            <a:r>
              <a:rPr sz="1400" dirty="0" smtClean="0"/>
              <a:t>http://memory.loc.gov/cgi-bin/ampage?collId=lprbscsm&amp;fileName=scsm1049/lprbscsmscsm1049.db&amp;recNum=5</a:t>
            </a:r>
            <a:endParaRPr lang="en-US" sz="1400" dirty="0"/>
          </a:p>
        </p:txBody>
      </p:sp>
      <p:pic>
        <p:nvPicPr>
          <p:cNvPr id="3" name="Picture 2" descr="Image 6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95512"/>
            <a:ext cx="72390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sz="3200" dirty="0" smtClean="0">
                <a:solidFill>
                  <a:schemeClr val="bg1"/>
                </a:solidFill>
              </a:rPr>
              <a:t>Examining  Primary Sources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mage 6 of 9, The contents of Abraham Lincoln's pockets on the 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2590800" cy="145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1 of 9, The contents of Abraham Lincoln's pockets on the 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149066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3 of 9, The contents of Abraham Lincoln's pockets on the e"/>
          <p:cNvPicPr/>
          <p:nvPr/>
        </p:nvPicPr>
        <p:blipFill>
          <a:blip r:embed="rId5"/>
          <a:srcRect t="17647" b="17647"/>
          <a:stretch>
            <a:fillRect/>
          </a:stretch>
        </p:blipFill>
        <p:spPr bwMode="auto">
          <a:xfrm>
            <a:off x="4953000" y="55626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4 of 9, The contents of Abraham Lincoln's pockets on the 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762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2 of 9, The contents of Abraham Lincoln's pockets on the 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990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5 of 9, The contents of Abraham Lincoln's pockets on the 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5146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7 of 9, The contents of Abraham Lincoln's pockets on the 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6576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 9 of 9, The contents of Abraham Lincoln's pockets on the 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29718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 8 of 9, The contents of Abraham Lincoln's pockets on the e"/>
          <p:cNvPicPr/>
          <p:nvPr/>
        </p:nvPicPr>
        <p:blipFill>
          <a:blip r:embed="rId11"/>
          <a:srcRect t="16940" b="13115"/>
          <a:stretch>
            <a:fillRect/>
          </a:stretch>
        </p:blipFill>
        <p:spPr bwMode="auto">
          <a:xfrm>
            <a:off x="304800" y="5105400"/>
            <a:ext cx="445706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loc.gov/exhibits/treasures/images/vc50e.1b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2743200"/>
            <a:ext cx="114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"</a:t>
            </a:r>
            <a:r>
              <a:rPr 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of Abraham Lincoln's Pockets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 April 14, 1865. American Treasures of the Library of Congress. 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Currier&amp; Ives. “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assassination of President Lincoln: at Ford’s Theatre, Washington, D.C., April 14</a:t>
            </a:r>
            <a:r>
              <a:rPr lang="en-US" sz="1800" b="1" i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1865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n.d. Prints and Photographs Division, Library of Congress. Reproduction Number LC-USZ62-2073 DCLC. 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Goodwin, D. K., </a:t>
            </a:r>
            <a:r>
              <a:rPr 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of Rivals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Political Genius of Abraham Lincoln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Simmon &amp; Schuster (2005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Hambly, B. </a:t>
            </a:r>
            <a:r>
              <a:rPr 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Emancipator’s Wife: A Novel of Mary Todd Lincoln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Bantam Books, 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Lincoln's </a:t>
            </a:r>
            <a:r>
              <a:rPr lang="en-US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hour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.”[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p., 1865?] Stern Collection, Rare Book and Special Collections Division.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O’Reilly, B., Dugard, M.,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Killing Lincoln: The Shocking Assassination that Changed America Forever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Holt, Henry &amp; Company, Inc. (2011).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Swanson, J.L.,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Manhunt: The 12-Day Chase for Lincoln’s Killer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William Morrow, 2006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References: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3750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9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69276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Assassination of President Lincoln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5928"/>
              </p:ext>
            </p:extLst>
          </p:nvPr>
        </p:nvGraphicFramePr>
        <p:xfrm>
          <a:off x="533400" y="6172200"/>
          <a:ext cx="8229600" cy="3962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Currier &amp; Ives. "The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assassination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President Lincoln: at Ford's Theatre, Washington, D.C., April 14th, 1865," n.d. Prints and Photographs Division, Library of Congress. Reproduction Number LC-USZ62-2073 DLC.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, helvetica"/>
                        </a:rPr>
                        <a:t> 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, 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9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Petersen Boarding House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019800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Lincoln's last hour</a:t>
            </a:r>
            <a:r>
              <a:rPr lang="en-US" sz="1400" b="1" dirty="0" smtClean="0">
                <a:solidFill>
                  <a:schemeClr val="bg1"/>
                </a:solidFill>
              </a:rPr>
              <a:t>.[</a:t>
            </a:r>
            <a:r>
              <a:rPr lang="en-US" sz="1400" b="1" dirty="0">
                <a:solidFill>
                  <a:schemeClr val="bg1"/>
                </a:solidFill>
              </a:rPr>
              <a:t>n. p., 1865</a:t>
            </a:r>
            <a:r>
              <a:rPr lang="en-US" sz="1400" b="1" dirty="0" smtClean="0">
                <a:solidFill>
                  <a:schemeClr val="bg1"/>
                </a:solidFill>
              </a:rPr>
              <a:t>?] Stern Collection, Rare </a:t>
            </a:r>
            <a:r>
              <a:rPr lang="en-US" sz="1400" b="1" dirty="0">
                <a:solidFill>
                  <a:schemeClr val="bg1"/>
                </a:solidFill>
              </a:rPr>
              <a:t>Book and Special Collections Division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56" y="1295400"/>
            <a:ext cx="6862288" cy="4572000"/>
          </a:xfrm>
        </p:spPr>
      </p:pic>
    </p:spTree>
    <p:extLst>
      <p:ext uri="{BB962C8B-B14F-4D97-AF65-F5344CB8AC3E}">
        <p14:creationId xmlns:p14="http://schemas.microsoft.com/office/powerpoint/2010/main" val="361495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Items in President Lincoln's pocket the night he was assassinated.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The contents of Abraham Lincoln's pockets from April 14, 1865. Image includes newspaper reporting his assassination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732778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38200" y="6172200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"Contents of Abraham Lincoln's Pockets." April 14, 1865. American Treasures of the Library of Congress. 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Watch Fob</a:t>
            </a:r>
            <a:br>
              <a:rPr dirty="0" smtClean="0">
                <a:solidFill>
                  <a:schemeClr val="bg1"/>
                </a:solidFill>
              </a:rPr>
            </a:br>
            <a:r>
              <a:rPr sz="1300" dirty="0" smtClean="0"/>
              <a:t>http://memory.loc.gov/cgi-bin/ampage?collId=lprbscsm&amp;fileName=scsm1049/lprbscsmscsm1049.db&amp;recNum=0</a:t>
            </a:r>
            <a:endParaRPr lang="en-US" sz="1300" dirty="0"/>
          </a:p>
        </p:txBody>
      </p:sp>
      <p:pic>
        <p:nvPicPr>
          <p:cNvPr id="3" name="Picture 2" descr="Image 1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Button</a:t>
            </a:r>
            <a:r>
              <a:rPr dirty="0" smtClean="0"/>
              <a:t/>
            </a:r>
            <a:br>
              <a:rPr dirty="0" smtClean="0"/>
            </a:br>
            <a:r>
              <a:rPr sz="1300" dirty="0" smtClean="0"/>
              <a:t>http://memory.loc.gov/cgi-bin/ampage?collId=lprbscsm&amp;fileName=scsm1049/lprbscsmscsm1049.db&amp;recNum=1</a:t>
            </a:r>
            <a:endParaRPr lang="en-US" sz="1300" dirty="0"/>
          </a:p>
        </p:txBody>
      </p:sp>
      <p:pic>
        <p:nvPicPr>
          <p:cNvPr id="3" name="Picture 2" descr="Image 2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1604962"/>
            <a:ext cx="43815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Pocket Knife </a:t>
            </a:r>
            <a:r>
              <a:rPr sz="4400" dirty="0" smtClean="0">
                <a:solidFill>
                  <a:schemeClr val="bg1"/>
                </a:solidFill>
              </a:rPr>
              <a:t/>
            </a:r>
            <a:br>
              <a:rPr sz="4400" dirty="0" smtClean="0">
                <a:solidFill>
                  <a:schemeClr val="bg1"/>
                </a:solidFill>
              </a:rPr>
            </a:br>
            <a:r>
              <a:rPr sz="1400" dirty="0" smtClean="0"/>
              <a:t>http://memory.loc.gov/cgi-bin/ampage?collId=lprbscsm&amp;fileName=scsm1049/lprbscsmscsm1049.db&amp;recNum=2</a:t>
            </a:r>
            <a:endParaRPr lang="en-US" sz="1400" dirty="0"/>
          </a:p>
        </p:txBody>
      </p:sp>
      <p:pic>
        <p:nvPicPr>
          <p:cNvPr id="3" name="Picture 2" descr="Image 3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62200"/>
            <a:ext cx="7162800" cy="26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Handkerchief</a:t>
            </a:r>
            <a:r>
              <a:rPr dirty="0" smtClean="0"/>
              <a:t/>
            </a:r>
            <a:br>
              <a:rPr dirty="0" smtClean="0"/>
            </a:br>
            <a:r>
              <a:rPr sz="1400" dirty="0" smtClean="0"/>
              <a:t>http://memory.loc.gov/cgi-bin/ampage?collId=lprbscsm&amp;fileName=scsm1049/lprbscsmscsm1049.db&amp;recNum=3</a:t>
            </a:r>
            <a:endParaRPr lang="en-US" sz="1400" dirty="0"/>
          </a:p>
        </p:txBody>
      </p:sp>
      <p:pic>
        <p:nvPicPr>
          <p:cNvPr id="3" name="Picture 2" descr="Image 4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526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</a:rPr>
              <a:t>Glass Lens polisher</a:t>
            </a:r>
            <a:br>
              <a:rPr dirty="0" smtClean="0">
                <a:solidFill>
                  <a:schemeClr val="bg1"/>
                </a:solidFill>
              </a:rPr>
            </a:br>
            <a:r>
              <a:rPr sz="1400" dirty="0" smtClean="0"/>
              <a:t>http://memory.loc.gov/cgi-bin/ampage?collId=lprbscsm&amp;fileName=scsm1049/lprbscsmscsm1049.db&amp;recNum=6</a:t>
            </a:r>
            <a:endParaRPr lang="en-US" sz="1400" dirty="0"/>
          </a:p>
        </p:txBody>
      </p:sp>
      <p:pic>
        <p:nvPicPr>
          <p:cNvPr id="3" name="Picture 2" descr="Image 7 of 9, The contents of Abraham Lincoln's pockets on the 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9050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6728</TotalTime>
  <Words>337</Words>
  <Application>Microsoft Macintosh PowerPoint</Application>
  <PresentationFormat>On-screen Show (4:3)</PresentationFormat>
  <Paragraphs>38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What’s in Your Pocket? </vt:lpstr>
      <vt:lpstr>The Assassination of President Lincoln</vt:lpstr>
      <vt:lpstr>Petersen Boarding House </vt:lpstr>
      <vt:lpstr>Items in President Lincoln's pocket the night he was assassinated. </vt:lpstr>
      <vt:lpstr>Watch Fob http://memory.loc.gov/cgi-bin/ampage?collId=lprbscsm&amp;fileName=scsm1049/lprbscsmscsm1049.db&amp;recNum=0</vt:lpstr>
      <vt:lpstr>Button http://memory.loc.gov/cgi-bin/ampage?collId=lprbscsm&amp;fileName=scsm1049/lprbscsmscsm1049.db&amp;recNum=1</vt:lpstr>
      <vt:lpstr>Pocket Knife  http://memory.loc.gov/cgi-bin/ampage?collId=lprbscsm&amp;fileName=scsm1049/lprbscsmscsm1049.db&amp;recNum=2</vt:lpstr>
      <vt:lpstr>Handkerchief http://memory.loc.gov/cgi-bin/ampage?collId=lprbscsm&amp;fileName=scsm1049/lprbscsmscsm1049.db&amp;recNum=3</vt:lpstr>
      <vt:lpstr>Glass Lens polisher http://memory.loc.gov/cgi-bin/ampage?collId=lprbscsm&amp;fileName=scsm1049/lprbscsmscsm1049.db&amp;recNum=6</vt:lpstr>
      <vt:lpstr>Glasses Case http://memory.loc.gov/cgi-bin/ampage?collId=lprbscsm&amp;fileName=scsm1049/lprbscsmscsm1049.db&amp;recNum=7</vt:lpstr>
      <vt:lpstr>Eyeglasses http://memory.loc.gov/cgi-bin/ampage?collId=lprbscsm&amp;fileName=scsm1049/lprbscsmscsm1049.db&amp;recNum=8</vt:lpstr>
      <vt:lpstr>Newspaper clippings  http://www.loc.gov/exhibits/treasures/images/vc50e.1b.jpg</vt:lpstr>
      <vt:lpstr> Wallet http://memory.loc.gov/cgi-bin/ampage?collId=lprbscsm&amp;fileName=scsm1049/lprbscsmscsm1049.db&amp;recNum=4</vt:lpstr>
      <vt:lpstr>Confederate $5 Bill  http://memory.loc.gov/cgi-bin/ampage?collId=lprbscsm&amp;fileName=scsm1049/lprbscsmscsm1049.db&amp;recNum=5</vt:lpstr>
      <vt:lpstr>Examining  Primary Sources 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with Primary Sources at  Illinois State Unversity</dc:title>
  <dc:creator>jbee</dc:creator>
  <cp:lastModifiedBy>Stefanie Rosenberg Wager</cp:lastModifiedBy>
  <cp:revision>338</cp:revision>
  <cp:lastPrinted>2013-10-10T22:58:01Z</cp:lastPrinted>
  <dcterms:created xsi:type="dcterms:W3CDTF">2013-02-12T15:22:13Z</dcterms:created>
  <dcterms:modified xsi:type="dcterms:W3CDTF">2014-07-05T23:43:24Z</dcterms:modified>
</cp:coreProperties>
</file>